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5" d="100"/>
          <a:sy n="55" d="100"/>
        </p:scale>
        <p:origin x="1268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PARINITA A.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7/19/2022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16284"/>
            <a:ext cx="9855548" cy="4910927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Analytics result from Machine Learning Lab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493134"/>
            <a:ext cx="9597414" cy="4363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is an American Space equipment manufacturer primarily famous for their pioneering feat in achieving a remarkable goal to manufacture advanced rocketry equipment at the least cost, making space travel affordable. Their major focus being on the fact that they wish to re-use the first stage of the launching equipment, thereby reducing wastage generated by rocket launches, also reducing their launch costs.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problem statement which this project intends to solve is to create a machine learning model to predict the landing outcome of the first stage in the future. This project is crucial in identifying the right price to bid against SpaceX for a rocket launch.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problem resolution included: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Identifying all factors that influence the landing outcome.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relationship between each variables and how it is affecting the outcome.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The best condition needed to increase the probability of successful landing.  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4846403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SpaceX REST API and web scrapping from Wikipedia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processed using one-hot encoding for categorical features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</TotalTime>
  <Words>1539</Words>
  <Application>Microsoft Office PowerPoint</Application>
  <PresentationFormat>Widescreen</PresentationFormat>
  <Paragraphs>247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Parinita A</cp:lastModifiedBy>
  <cp:revision>201</cp:revision>
  <dcterms:created xsi:type="dcterms:W3CDTF">2021-04-29T18:58:34Z</dcterms:created>
  <dcterms:modified xsi:type="dcterms:W3CDTF">2022-07-19T19:04:41Z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